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6"/>
    <p:sldId id="319" r:id="rId67"/>
    <p:sldId id="320" r:id="rId68"/>
    <p:sldId id="321" r:id="rId69"/>
  </p:sldIdLst>
  <p:sldSz cx="12192000" cy="6858000"/>
  <p:notesSz cx="6668770" cy="9928225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tags" Target="tags/tag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dcadc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x√xxx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里程碑：黑色菱形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PERT</a:t>
            </a:r>
            <a:r>
              <a:rPr lang="zh-CN" altLang="en-US"/>
              <a:t>图：直观的找出关键路径</a:t>
            </a:r>
            <a:endParaRPr lang="zh-CN" altLang="en-US"/>
          </a:p>
          <a:p>
            <a:r>
              <a:rPr lang="zh-CN" altLang="en-US"/>
              <a:t>关键路径上的所有节点是关键任务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2A2E-6801-475C-938A-631A5359A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9ABDB-18FF-4139-B917-B0AF1E081A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2A2E-6801-475C-938A-631A5359A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9ABDB-18FF-4139-B917-B0AF1E081A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4</cp:revision>
  <dcterms:created xsi:type="dcterms:W3CDTF">2023-09-12T03:10:00Z</dcterms:created>
  <dcterms:modified xsi:type="dcterms:W3CDTF">2023-09-14T06:46:32Z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CA97166F7CB0431CA7643BAB524DE3AB</vt:lpwstr>
  </property>
  <property fmtid="{D5CDD505-2E9C-101B-9397-08002B2CF9AE}" pid="3" name="KSOProductBuildVer">
    <vt:lpwstr>2052-11.1.0.12358</vt:lpwstr>
  </property>
</Properties>
</file>